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74" r:id="rId4"/>
    <p:sldId id="279" r:id="rId5"/>
    <p:sldId id="280" r:id="rId6"/>
    <p:sldId id="275" r:id="rId7"/>
    <p:sldId id="257" r:id="rId8"/>
    <p:sldId id="276" r:id="rId9"/>
    <p:sldId id="277" r:id="rId10"/>
    <p:sldId id="273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배달의민족 주아" panose="02020603020101020101" pitchFamily="18" charset="-127"/>
      <p:regular r:id="rId30"/>
    </p:embeddedFont>
    <p:embeddedFont>
      <p:font typeface="맑은 고딕" panose="020B0503020000020004" pitchFamily="50" charset="-127"/>
      <p:regular r:id="rId28"/>
      <p:bold r:id="rId29"/>
    </p:embeddedFont>
    <p:embeddedFont>
      <p:font typeface="Jua" panose="020B0600000101010101" charset="-127"/>
      <p:regular r:id="rId31"/>
    </p:embeddedFont>
    <p:embeddedFont>
      <p:font typeface="Montserrat Black" panose="00000A00000000000000" pitchFamily="2" charset="0"/>
      <p:bold r:id="rId32"/>
    </p:embeddedFont>
    <p:embeddedFont>
      <p:font typeface="Nanum Gothic" panose="020B0600000101010101" charset="-127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90I28Taeoukv1Th9PWi4BjTyz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423"/>
    <a:srgbClr val="8860D0"/>
    <a:srgbClr val="C1C8E4"/>
    <a:srgbClr val="5AB8EB"/>
    <a:srgbClr val="84CEEB"/>
    <a:srgbClr val="5580E9"/>
    <a:srgbClr val="B4DFE5"/>
    <a:srgbClr val="D1FDFE"/>
    <a:srgbClr val="D1FCFE"/>
    <a:srgbClr val="D3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47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53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기획의도 서비스목표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본론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목표달성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추후 활용 방안</a:t>
            </a: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기획의도 서비스목표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본론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목표달성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추후 활용 방안</a:t>
            </a: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07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디자인 컨셉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유저들은 나만의 별자리를 찾아다니는 천문학자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팀컬러 :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0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6.png"/><Relationship Id="rId5" Type="http://schemas.openxmlformats.org/officeDocument/2006/relationships/image" Target="../media/image51.png"/><Relationship Id="rId10" Type="http://schemas.openxmlformats.org/officeDocument/2006/relationships/image" Target="../media/image35.png"/><Relationship Id="rId4" Type="http://schemas.openxmlformats.org/officeDocument/2006/relationships/image" Target="../media/image5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3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5.png"/><Relationship Id="rId5" Type="http://schemas.openxmlformats.org/officeDocument/2006/relationships/image" Target="../media/image70.png"/><Relationship Id="rId10" Type="http://schemas.openxmlformats.org/officeDocument/2006/relationships/image" Target="../media/image54.png"/><Relationship Id="rId4" Type="http://schemas.openxmlformats.org/officeDocument/2006/relationships/image" Target="../media/image69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18.png"/><Relationship Id="rId4" Type="http://schemas.openxmlformats.org/officeDocument/2006/relationships/image" Target="../media/image7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36.png"/><Relationship Id="rId5" Type="http://schemas.openxmlformats.org/officeDocument/2006/relationships/image" Target="../media/image77.png"/><Relationship Id="rId10" Type="http://schemas.openxmlformats.org/officeDocument/2006/relationships/image" Target="../media/image35.png"/><Relationship Id="rId4" Type="http://schemas.openxmlformats.org/officeDocument/2006/relationships/image" Target="../media/image76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84.png"/><Relationship Id="rId4" Type="http://schemas.openxmlformats.org/officeDocument/2006/relationships/image" Target="../media/image52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8055980" y="4722471"/>
            <a:ext cx="1979271" cy="1296364"/>
          </a:xfrm>
          <a:custGeom>
            <a:avLst/>
            <a:gdLst>
              <a:gd name="connsiteX0" fmla="*/ 706055 w 1979271"/>
              <a:gd name="connsiteY0" fmla="*/ 416688 h 1296364"/>
              <a:gd name="connsiteX1" fmla="*/ 0 w 1979271"/>
              <a:gd name="connsiteY1" fmla="*/ 1238491 h 1296364"/>
              <a:gd name="connsiteX2" fmla="*/ 879676 w 1979271"/>
              <a:gd name="connsiteY2" fmla="*/ 1296364 h 1296364"/>
              <a:gd name="connsiteX3" fmla="*/ 1435261 w 1979271"/>
              <a:gd name="connsiteY3" fmla="*/ 1006997 h 1296364"/>
              <a:gd name="connsiteX4" fmla="*/ 1435261 w 1979271"/>
              <a:gd name="connsiteY4" fmla="*/ 324091 h 1296364"/>
              <a:gd name="connsiteX5" fmla="*/ 1979271 w 1979271"/>
              <a:gd name="connsiteY5" fmla="*/ 0 h 129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9271" h="1296364">
                <a:moveTo>
                  <a:pt x="706055" y="416688"/>
                </a:moveTo>
                <a:lnTo>
                  <a:pt x="0" y="1238491"/>
                </a:lnTo>
                <a:lnTo>
                  <a:pt x="879676" y="1296364"/>
                </a:lnTo>
                <a:lnTo>
                  <a:pt x="1435261" y="1006997"/>
                </a:lnTo>
                <a:lnTo>
                  <a:pt x="1435261" y="324091"/>
                </a:lnTo>
                <a:lnTo>
                  <a:pt x="1979271" y="0"/>
                </a:lnTo>
              </a:path>
            </a:pathLst>
          </a:custGeom>
          <a:noFill/>
          <a:ln w="44450">
            <a:solidFill>
              <a:srgbClr val="D1FDFE"/>
            </a:solidFill>
          </a:ln>
          <a:effectLst>
            <a:glow rad="127000">
              <a:srgbClr val="B4DFE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3140307" y="-1006135"/>
            <a:ext cx="544749" cy="710119"/>
          </a:xfrm>
          <a:custGeom>
            <a:avLst/>
            <a:gdLst>
              <a:gd name="connsiteX0" fmla="*/ 544749 w 544749"/>
              <a:gd name="connsiteY0" fmla="*/ 0 h 710119"/>
              <a:gd name="connsiteX1" fmla="*/ 544749 w 544749"/>
              <a:gd name="connsiteY1" fmla="*/ 0 h 710119"/>
              <a:gd name="connsiteX2" fmla="*/ 0 w 544749"/>
              <a:gd name="connsiteY2" fmla="*/ 136187 h 710119"/>
              <a:gd name="connsiteX3" fmla="*/ 58366 w 544749"/>
              <a:gd name="connsiteY3" fmla="*/ 428017 h 710119"/>
              <a:gd name="connsiteX4" fmla="*/ 544749 w 544749"/>
              <a:gd name="connsiteY4" fmla="*/ 359924 h 710119"/>
              <a:gd name="connsiteX5" fmla="*/ 544749 w 544749"/>
              <a:gd name="connsiteY5" fmla="*/ 671209 h 710119"/>
              <a:gd name="connsiteX6" fmla="*/ 97276 w 544749"/>
              <a:gd name="connsiteY6" fmla="*/ 710119 h 7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749" h="710119">
                <a:moveTo>
                  <a:pt x="544749" y="0"/>
                </a:moveTo>
                <a:lnTo>
                  <a:pt x="544749" y="0"/>
                </a:lnTo>
                <a:lnTo>
                  <a:pt x="0" y="136187"/>
                </a:lnTo>
                <a:lnTo>
                  <a:pt x="58366" y="428017"/>
                </a:lnTo>
                <a:lnTo>
                  <a:pt x="544749" y="359924"/>
                </a:lnTo>
                <a:lnTo>
                  <a:pt x="544749" y="671209"/>
                </a:lnTo>
                <a:lnTo>
                  <a:pt x="97276" y="710119"/>
                </a:lnTo>
              </a:path>
            </a:pathLst>
          </a:custGeom>
          <a:noFill/>
          <a:ln w="44450">
            <a:solidFill>
              <a:srgbClr val="D1FCFE"/>
            </a:solidFill>
          </a:ln>
          <a:effectLst>
            <a:glow rad="127000">
              <a:srgbClr val="B4DFE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3834055" y="-1006135"/>
            <a:ext cx="544749" cy="710119"/>
          </a:xfrm>
          <a:custGeom>
            <a:avLst/>
            <a:gdLst>
              <a:gd name="connsiteX0" fmla="*/ 544749 w 544749"/>
              <a:gd name="connsiteY0" fmla="*/ 0 h 710119"/>
              <a:gd name="connsiteX1" fmla="*/ 544749 w 544749"/>
              <a:gd name="connsiteY1" fmla="*/ 0 h 710119"/>
              <a:gd name="connsiteX2" fmla="*/ 0 w 544749"/>
              <a:gd name="connsiteY2" fmla="*/ 136187 h 710119"/>
              <a:gd name="connsiteX3" fmla="*/ 58366 w 544749"/>
              <a:gd name="connsiteY3" fmla="*/ 428017 h 710119"/>
              <a:gd name="connsiteX4" fmla="*/ 544749 w 544749"/>
              <a:gd name="connsiteY4" fmla="*/ 359924 h 710119"/>
              <a:gd name="connsiteX5" fmla="*/ 544749 w 544749"/>
              <a:gd name="connsiteY5" fmla="*/ 671209 h 710119"/>
              <a:gd name="connsiteX6" fmla="*/ 97276 w 544749"/>
              <a:gd name="connsiteY6" fmla="*/ 710119 h 710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749" h="710119">
                <a:moveTo>
                  <a:pt x="544749" y="0"/>
                </a:moveTo>
                <a:lnTo>
                  <a:pt x="544749" y="0"/>
                </a:lnTo>
                <a:lnTo>
                  <a:pt x="0" y="136187"/>
                </a:lnTo>
                <a:lnTo>
                  <a:pt x="58366" y="428017"/>
                </a:lnTo>
                <a:lnTo>
                  <a:pt x="544749" y="359924"/>
                </a:lnTo>
                <a:lnTo>
                  <a:pt x="544749" y="671209"/>
                </a:lnTo>
                <a:lnTo>
                  <a:pt x="97276" y="710119"/>
                </a:lnTo>
              </a:path>
            </a:pathLst>
          </a:custGeom>
          <a:noFill/>
          <a:ln w="44450">
            <a:solidFill>
              <a:srgbClr val="D1FCFE"/>
            </a:solidFill>
          </a:ln>
          <a:effectLst>
            <a:glow rad="127000">
              <a:srgbClr val="B4DFE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4490936" y="-944861"/>
            <a:ext cx="505839" cy="632298"/>
          </a:xfrm>
          <a:custGeom>
            <a:avLst/>
            <a:gdLst>
              <a:gd name="connsiteX0" fmla="*/ 0 w 505839"/>
              <a:gd name="connsiteY0" fmla="*/ 632298 h 632298"/>
              <a:gd name="connsiteX1" fmla="*/ 38911 w 505839"/>
              <a:gd name="connsiteY1" fmla="*/ 0 h 632298"/>
              <a:gd name="connsiteX2" fmla="*/ 282102 w 505839"/>
              <a:gd name="connsiteY2" fmla="*/ 0 h 632298"/>
              <a:gd name="connsiteX3" fmla="*/ 505839 w 505839"/>
              <a:gd name="connsiteY3" fmla="*/ 632298 h 632298"/>
              <a:gd name="connsiteX4" fmla="*/ 359924 w 505839"/>
              <a:gd name="connsiteY4" fmla="*/ 223736 h 632298"/>
              <a:gd name="connsiteX5" fmla="*/ 29183 w 505839"/>
              <a:gd name="connsiteY5" fmla="*/ 311285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5839" h="632298">
                <a:moveTo>
                  <a:pt x="0" y="632298"/>
                </a:moveTo>
                <a:lnTo>
                  <a:pt x="38911" y="0"/>
                </a:lnTo>
                <a:lnTo>
                  <a:pt x="282102" y="0"/>
                </a:lnTo>
                <a:lnTo>
                  <a:pt x="505839" y="632298"/>
                </a:lnTo>
                <a:lnTo>
                  <a:pt x="359924" y="223736"/>
                </a:lnTo>
                <a:lnTo>
                  <a:pt x="29183" y="311285"/>
                </a:lnTo>
              </a:path>
            </a:pathLst>
          </a:custGeom>
          <a:noFill/>
          <a:ln w="44450">
            <a:solidFill>
              <a:srgbClr val="D1FCFE"/>
            </a:solidFill>
          </a:ln>
          <a:effectLst>
            <a:glow rad="127000">
              <a:srgbClr val="B4DFE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5103779" y="-935133"/>
            <a:ext cx="369651" cy="612842"/>
          </a:xfrm>
          <a:custGeom>
            <a:avLst/>
            <a:gdLst>
              <a:gd name="connsiteX0" fmla="*/ 29183 w 369651"/>
              <a:gd name="connsiteY0" fmla="*/ 612842 h 612842"/>
              <a:gd name="connsiteX1" fmla="*/ 0 w 369651"/>
              <a:gd name="connsiteY1" fmla="*/ 9727 h 612842"/>
              <a:gd name="connsiteX2" fmla="*/ 359923 w 369651"/>
              <a:gd name="connsiteY2" fmla="*/ 0 h 612842"/>
              <a:gd name="connsiteX3" fmla="*/ 19455 w 369651"/>
              <a:gd name="connsiteY3" fmla="*/ 9727 h 612842"/>
              <a:gd name="connsiteX4" fmla="*/ 19455 w 369651"/>
              <a:gd name="connsiteY4" fmla="*/ 311285 h 612842"/>
              <a:gd name="connsiteX5" fmla="*/ 369651 w 369651"/>
              <a:gd name="connsiteY5" fmla="*/ 262646 h 61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651" h="612842">
                <a:moveTo>
                  <a:pt x="29183" y="612842"/>
                </a:moveTo>
                <a:lnTo>
                  <a:pt x="0" y="9727"/>
                </a:lnTo>
                <a:lnTo>
                  <a:pt x="359923" y="0"/>
                </a:lnTo>
                <a:lnTo>
                  <a:pt x="19455" y="9727"/>
                </a:lnTo>
                <a:lnTo>
                  <a:pt x="19455" y="311285"/>
                </a:lnTo>
                <a:lnTo>
                  <a:pt x="369651" y="262646"/>
                </a:lnTo>
              </a:path>
            </a:pathLst>
          </a:custGeom>
          <a:noFill/>
          <a:ln w="44450">
            <a:solidFill>
              <a:srgbClr val="D1FCFE"/>
            </a:solidFill>
          </a:ln>
          <a:effectLst>
            <a:glow rad="127000">
              <a:srgbClr val="B4DFE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5629073" y="-983772"/>
            <a:ext cx="466927" cy="661481"/>
          </a:xfrm>
          <a:custGeom>
            <a:avLst/>
            <a:gdLst>
              <a:gd name="connsiteX0" fmla="*/ 0 w 466927"/>
              <a:gd name="connsiteY0" fmla="*/ 0 h 661481"/>
              <a:gd name="connsiteX1" fmla="*/ 243191 w 466927"/>
              <a:gd name="connsiteY1" fmla="*/ 359924 h 661481"/>
              <a:gd name="connsiteX2" fmla="*/ 466927 w 466927"/>
              <a:gd name="connsiteY2" fmla="*/ 58366 h 661481"/>
              <a:gd name="connsiteX3" fmla="*/ 223736 w 466927"/>
              <a:gd name="connsiteY3" fmla="*/ 379379 h 661481"/>
              <a:gd name="connsiteX4" fmla="*/ 243191 w 466927"/>
              <a:gd name="connsiteY4" fmla="*/ 661481 h 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927" h="661481">
                <a:moveTo>
                  <a:pt x="0" y="0"/>
                </a:moveTo>
                <a:lnTo>
                  <a:pt x="243191" y="359924"/>
                </a:lnTo>
                <a:lnTo>
                  <a:pt x="466927" y="58366"/>
                </a:lnTo>
                <a:lnTo>
                  <a:pt x="223736" y="379379"/>
                </a:lnTo>
                <a:lnTo>
                  <a:pt x="243191" y="661481"/>
                </a:lnTo>
              </a:path>
            </a:pathLst>
          </a:custGeom>
          <a:noFill/>
          <a:ln w="44450">
            <a:solidFill>
              <a:srgbClr val="D1FCFE"/>
            </a:solidFill>
          </a:ln>
          <a:effectLst>
            <a:glow rad="127000">
              <a:srgbClr val="B4DFE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 rot="14186387">
            <a:off x="5526709" y="1493049"/>
            <a:ext cx="1446835" cy="2013995"/>
          </a:xfrm>
          <a:custGeom>
            <a:avLst/>
            <a:gdLst>
              <a:gd name="connsiteX0" fmla="*/ 462987 w 1446835"/>
              <a:gd name="connsiteY0" fmla="*/ 0 h 2013995"/>
              <a:gd name="connsiteX1" fmla="*/ 208344 w 1446835"/>
              <a:gd name="connsiteY1" fmla="*/ 1076445 h 2013995"/>
              <a:gd name="connsiteX2" fmla="*/ 509286 w 1446835"/>
              <a:gd name="connsiteY2" fmla="*/ 1111169 h 2013995"/>
              <a:gd name="connsiteX3" fmla="*/ 0 w 1446835"/>
              <a:gd name="connsiteY3" fmla="*/ 1666754 h 2013995"/>
              <a:gd name="connsiteX4" fmla="*/ 462987 w 1446835"/>
              <a:gd name="connsiteY4" fmla="*/ 2013995 h 2013995"/>
              <a:gd name="connsiteX5" fmla="*/ 833377 w 1446835"/>
              <a:gd name="connsiteY5" fmla="*/ 1828800 h 2013995"/>
              <a:gd name="connsiteX6" fmla="*/ 1446835 w 1446835"/>
              <a:gd name="connsiteY6" fmla="*/ 1909823 h 201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6835" h="2013995">
                <a:moveTo>
                  <a:pt x="462987" y="0"/>
                </a:moveTo>
                <a:lnTo>
                  <a:pt x="208344" y="1076445"/>
                </a:lnTo>
                <a:lnTo>
                  <a:pt x="509286" y="1111169"/>
                </a:lnTo>
                <a:lnTo>
                  <a:pt x="0" y="1666754"/>
                </a:lnTo>
                <a:lnTo>
                  <a:pt x="462987" y="2013995"/>
                </a:lnTo>
                <a:lnTo>
                  <a:pt x="833377" y="1828800"/>
                </a:lnTo>
                <a:lnTo>
                  <a:pt x="1446835" y="1909823"/>
                </a:lnTo>
              </a:path>
            </a:pathLst>
          </a:custGeom>
          <a:noFill/>
          <a:ln w="44450">
            <a:solidFill>
              <a:srgbClr val="D1FDFE"/>
            </a:solidFill>
          </a:ln>
          <a:effectLst>
            <a:glow rad="127000">
              <a:srgbClr val="B4DFE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816197" y="1904495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509286" y="1203767"/>
            <a:ext cx="1365813" cy="1030147"/>
          </a:xfrm>
          <a:custGeom>
            <a:avLst/>
            <a:gdLst>
              <a:gd name="connsiteX0" fmla="*/ 0 w 1365813"/>
              <a:gd name="connsiteY0" fmla="*/ 1030147 h 1030147"/>
              <a:gd name="connsiteX1" fmla="*/ 208344 w 1365813"/>
              <a:gd name="connsiteY1" fmla="*/ 729205 h 1030147"/>
              <a:gd name="connsiteX2" fmla="*/ 57873 w 1365813"/>
              <a:gd name="connsiteY2" fmla="*/ 324091 h 1030147"/>
              <a:gd name="connsiteX3" fmla="*/ 868101 w 1365813"/>
              <a:gd name="connsiteY3" fmla="*/ 0 h 1030147"/>
              <a:gd name="connsiteX4" fmla="*/ 1365813 w 1365813"/>
              <a:gd name="connsiteY4" fmla="*/ 312517 h 103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813" h="1030147">
                <a:moveTo>
                  <a:pt x="0" y="1030147"/>
                </a:moveTo>
                <a:lnTo>
                  <a:pt x="208344" y="729205"/>
                </a:lnTo>
                <a:lnTo>
                  <a:pt x="57873" y="324091"/>
                </a:lnTo>
                <a:lnTo>
                  <a:pt x="868101" y="0"/>
                </a:lnTo>
                <a:lnTo>
                  <a:pt x="1365813" y="312517"/>
                </a:lnTo>
              </a:path>
            </a:pathLst>
          </a:custGeom>
          <a:noFill/>
          <a:ln w="44450">
            <a:solidFill>
              <a:srgbClr val="D3FCFD"/>
            </a:solidFill>
          </a:ln>
          <a:effectLst>
            <a:glow rad="228600">
              <a:srgbClr val="B4DFE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817477" y="1460297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325987" y="1167073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09285" y="1460297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51663" y="2176292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55286" y="1881652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560927" y="1358514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154801" y="2660627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400421" y="2568293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535291" y="2833771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509366" y="3209002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165232" y="2108371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717987" y="1517919"/>
            <a:ext cx="856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1"/>
                </a:solidFill>
                <a:latin typeface="Montserrat Black" panose="00000A00000000000000" pitchFamily="2" charset="0"/>
                <a:ea typeface="배달의민족 주아" panose="02020603020101020101" pitchFamily="18" charset="-127"/>
              </a:rPr>
              <a:t>ROUTING STAR</a:t>
            </a:r>
          </a:p>
        </p:txBody>
      </p:sp>
      <p:sp>
        <p:nvSpPr>
          <p:cNvPr id="37" name="Google Shape;112;p2"/>
          <p:cNvSpPr txBox="1"/>
          <p:nvPr/>
        </p:nvSpPr>
        <p:spPr>
          <a:xfrm>
            <a:off x="6250126" y="2399037"/>
            <a:ext cx="37236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8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Sub-PJT III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983725" y="4650705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9445753" y="4957987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9445752" y="5677315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884920" y="5972259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8016356" y="5909600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8699108" y="5094444"/>
            <a:ext cx="115243" cy="115243"/>
          </a:xfrm>
          <a:prstGeom prst="ellipse">
            <a:avLst/>
          </a:prstGeom>
          <a:solidFill>
            <a:srgbClr val="886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112;p2"/>
          <p:cNvSpPr txBox="1"/>
          <p:nvPr/>
        </p:nvSpPr>
        <p:spPr>
          <a:xfrm>
            <a:off x="6096000" y="4797234"/>
            <a:ext cx="49693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8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서울 </a:t>
            </a:r>
            <a:r>
              <a:rPr lang="en-US" altLang="ko-KR" sz="28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3</a:t>
            </a:r>
            <a:r>
              <a:rPr lang="ko-KR" altLang="en-US" sz="28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반 </a:t>
            </a:r>
            <a:r>
              <a:rPr lang="en-US" altLang="ko-KR" sz="28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9</a:t>
            </a:r>
            <a:r>
              <a:rPr lang="ko-KR" altLang="en-US" sz="28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112;p2"/>
          <p:cNvSpPr txBox="1"/>
          <p:nvPr/>
        </p:nvSpPr>
        <p:spPr>
          <a:xfrm>
            <a:off x="6096000" y="5332431"/>
            <a:ext cx="50504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8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김동찬 김명준 김유진 이현경 </a:t>
            </a:r>
            <a:r>
              <a:rPr lang="ko-KR" altLang="en-US" sz="2800" b="1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최다윗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93647" y="0"/>
            <a:ext cx="2350800" cy="51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635000" y="339498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7399707" y="327306"/>
            <a:ext cx="117600" cy="1176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D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877230" y="202199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62699" y="37362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9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4901633" y="-52176"/>
            <a:ext cx="269870" cy="269870"/>
            <a:chOff x="3149600" y="224517"/>
            <a:chExt cx="359683" cy="359683"/>
          </a:xfrm>
        </p:grpSpPr>
        <p:sp>
          <p:nvSpPr>
            <p:cNvPr id="110" name="Google Shape;110;p2"/>
            <p:cNvSpPr/>
            <p:nvPr/>
          </p:nvSpPr>
          <p:spPr>
            <a:xfrm>
              <a:off x="3149600" y="224517"/>
              <a:ext cx="359683" cy="359683"/>
            </a:xfrm>
            <a:prstGeom prst="ellipse">
              <a:avLst/>
            </a:prstGeom>
            <a:solidFill>
              <a:srgbClr val="323F4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 rot="-9455609">
              <a:off x="3234682" y="361122"/>
              <a:ext cx="176816" cy="124619"/>
            </a:xfrm>
            <a:custGeom>
              <a:avLst/>
              <a:gdLst/>
              <a:ahLst/>
              <a:cxnLst/>
              <a:rect l="l" t="t" r="r" b="b"/>
              <a:pathLst>
                <a:path w="252866" h="178219" extrusionOk="0">
                  <a:moveTo>
                    <a:pt x="252866" y="178094"/>
                  </a:moveTo>
                  <a:lnTo>
                    <a:pt x="413" y="178094"/>
                  </a:lnTo>
                  <a:lnTo>
                    <a:pt x="53" y="178219"/>
                  </a:lnTo>
                  <a:lnTo>
                    <a:pt x="178" y="178094"/>
                  </a:lnTo>
                  <a:lnTo>
                    <a:pt x="0" y="178094"/>
                  </a:lnTo>
                  <a:lnTo>
                    <a:pt x="351" y="177923"/>
                  </a:lnTo>
                  <a:lnTo>
                    <a:pt x="179438" y="0"/>
                  </a:lnTo>
                  <a:lnTo>
                    <a:pt x="182076" y="1055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635000" y="339498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262164" y="361723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1884627" y="6472011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90739" y="6530748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1884627" y="339497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4785726" y="749113"/>
            <a:ext cx="2603180" cy="502920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3413" y="718633"/>
            <a:ext cx="2447806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Samsung Galaxy Note 9 PNG Image Free Download searchpng.com"/>
          <p:cNvPicPr preferRelativeResize="0"/>
          <p:nvPr/>
        </p:nvPicPr>
        <p:blipFill rotWithShape="1">
          <a:blip r:embed="rId4">
            <a:alphaModFix/>
          </a:blip>
          <a:srcRect l="35139" r="17247"/>
          <a:stretch/>
        </p:blipFill>
        <p:spPr>
          <a:xfrm>
            <a:off x="8258711" y="166565"/>
            <a:ext cx="2944114" cy="618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183" y="457848"/>
            <a:ext cx="11250112" cy="5941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470183" y="936700"/>
            <a:ext cx="11250200" cy="546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9083" y="1144850"/>
            <a:ext cx="2350800" cy="51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9917" y="1144850"/>
            <a:ext cx="2350800" cy="51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4650067" y="5886879"/>
            <a:ext cx="7121400" cy="72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194743" marR="194743" lvl="0" indent="0" algn="ctr" rtl="0">
              <a:lnSpc>
                <a:spcPct val="146739"/>
              </a:lnSpc>
              <a:spcBef>
                <a:spcPts val="0"/>
              </a:spcBef>
              <a:spcAft>
                <a:spcPts val="1467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출처 : 50 Gorgeous Color Schemes From Award-Winning Websites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3804610" y="1142667"/>
            <a:ext cx="5233400" cy="83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50" rIns="60950" bIns="30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Concept</a:t>
            </a:r>
            <a:endParaRPr sz="2667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Clean and Cheerful and Energetic</a:t>
            </a:r>
            <a:endParaRPr sz="2333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804623" y="2285995"/>
            <a:ext cx="5351000" cy="1087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50" rIns="60950" bIns="30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1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‘루팅스타’</a:t>
            </a:r>
            <a:r>
              <a:rPr lang="en-US" sz="1667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67" b="1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로고</a:t>
            </a:r>
            <a:endParaRPr sz="1667">
              <a:solidFill>
                <a:srgbClr val="D2FDFF"/>
              </a:solidFill>
              <a:highlight>
                <a:srgbClr val="395E8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28611" marR="0" lvl="0" indent="-2286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16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밤하늘의 은하수 이미지를 상상하면서 적절한 색상을 선택</a:t>
            </a:r>
            <a:endParaRPr sz="1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11" marR="0" lvl="0" indent="-2286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Char char="-"/>
            </a:pPr>
            <a:r>
              <a:rPr lang="en-US" sz="16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깨끗하고 깔끔한 인상</a:t>
            </a:r>
            <a:endParaRPr sz="16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11" marR="0" lvl="0" indent="-22861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16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밤하늘에 별자리가 만들어 지는 분위기 표현</a:t>
            </a:r>
            <a:endParaRPr sz="1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804624" y="4137827"/>
            <a:ext cx="4805600" cy="1087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50" rIns="60950" bIns="304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1">
                <a:solidFill>
                  <a:srgbClr val="D2FDFF"/>
                </a:solidFill>
                <a:highlight>
                  <a:srgbClr val="395E89"/>
                </a:highlight>
                <a:latin typeface="Arial"/>
                <a:ea typeface="Arial"/>
                <a:cs typeface="Arial"/>
                <a:sym typeface="Arial"/>
              </a:rPr>
              <a:t>기타 요소</a:t>
            </a:r>
            <a:endParaRPr sz="1667" b="1">
              <a:solidFill>
                <a:srgbClr val="D2FDFF"/>
              </a:solidFill>
              <a:highlight>
                <a:srgbClr val="395E8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04815" marR="0" lvl="0" indent="-25824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Char char="-"/>
            </a:pPr>
            <a:r>
              <a:rPr lang="en-US" sz="16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어두운 배경에 어울릴 수 있는 포인터 색상을 선택</a:t>
            </a:r>
            <a:endParaRPr sz="16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4815" marR="0" lvl="0" indent="-25824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Char char="-"/>
            </a:pPr>
            <a:r>
              <a:rPr lang="en-US" sz="16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낙관적이고 고무적인 인상</a:t>
            </a:r>
            <a:endParaRPr sz="16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4815" marR="0" lvl="0" indent="-25824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Char char="-"/>
            </a:pPr>
            <a:r>
              <a:rPr lang="en-US" sz="16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버튼, 태그, 텍스트</a:t>
            </a:r>
            <a:endParaRPr sz="1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1734916" y="548111"/>
            <a:ext cx="3405400" cy="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50" rIns="60950" bIns="30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UI/UX 컨셉</a:t>
            </a:r>
            <a:endParaRPr sz="1333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5"/>
          <p:cNvGrpSpPr/>
          <p:nvPr/>
        </p:nvGrpSpPr>
        <p:grpSpPr>
          <a:xfrm>
            <a:off x="664718" y="166565"/>
            <a:ext cx="2944114" cy="6183494"/>
            <a:chOff x="4090670" y="337253"/>
            <a:chExt cx="2944114" cy="6183494"/>
          </a:xfrm>
        </p:grpSpPr>
        <p:sp>
          <p:nvSpPr>
            <p:cNvPr id="146" name="Google Shape;146;p5"/>
            <p:cNvSpPr/>
            <p:nvPr/>
          </p:nvSpPr>
          <p:spPr>
            <a:xfrm>
              <a:off x="4136389" y="919801"/>
              <a:ext cx="2603180" cy="502920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47" name="Google Shape;147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14076" y="889321"/>
              <a:ext cx="2447806" cy="50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5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r="17247"/>
            <a:stretch/>
          </p:blipFill>
          <p:spPr>
            <a:xfrm>
              <a:off x="4090670" y="337253"/>
              <a:ext cx="2944114" cy="61834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7578" y="166565"/>
            <a:ext cx="46368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5;p3"/>
          <p:cNvSpPr/>
          <p:nvPr/>
        </p:nvSpPr>
        <p:spPr>
          <a:xfrm>
            <a:off x="788670" y="162470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038" y="1624700"/>
            <a:ext cx="2126408" cy="43688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317389" y="389981"/>
            <a:ext cx="11629230" cy="6199505"/>
          </a:xfrm>
          <a:custGeom>
            <a:avLst/>
            <a:gdLst/>
            <a:ahLst/>
            <a:cxnLst/>
            <a:rect l="l" t="t" r="r" b="b"/>
            <a:pathLst>
              <a:path w="11629230" h="6199505" extrusionOk="0">
                <a:moveTo>
                  <a:pt x="350269" y="16419"/>
                </a:moveTo>
                <a:lnTo>
                  <a:pt x="11629230" y="0"/>
                </a:lnTo>
                <a:cubicBezTo>
                  <a:pt x="11628928" y="389164"/>
                  <a:pt x="11628625" y="747849"/>
                  <a:pt x="11628323" y="1137013"/>
                </a:cubicBezTo>
                <a:cubicBezTo>
                  <a:pt x="11630137" y="1585746"/>
                  <a:pt x="11624332" y="2072580"/>
                  <a:pt x="11626146" y="2521313"/>
                </a:cubicBezTo>
                <a:cubicBezTo>
                  <a:pt x="11623092" y="3021663"/>
                  <a:pt x="11627657" y="3522012"/>
                  <a:pt x="11624603" y="4022362"/>
                </a:cubicBezTo>
                <a:cubicBezTo>
                  <a:pt x="11628836" y="4734771"/>
                  <a:pt x="11610210" y="5445276"/>
                  <a:pt x="11614443" y="6157685"/>
                </a:cubicBezTo>
                <a:lnTo>
                  <a:pt x="10074841" y="6126933"/>
                </a:lnTo>
                <a:lnTo>
                  <a:pt x="10045812" y="5778590"/>
                </a:lnTo>
                <a:lnTo>
                  <a:pt x="10495755" y="5793105"/>
                </a:lnTo>
                <a:lnTo>
                  <a:pt x="10655412" y="5909219"/>
                </a:lnTo>
                <a:lnTo>
                  <a:pt x="10757012" y="5807619"/>
                </a:lnTo>
                <a:lnTo>
                  <a:pt x="10626383" y="5618933"/>
                </a:lnTo>
                <a:lnTo>
                  <a:pt x="9900669" y="5618933"/>
                </a:lnTo>
                <a:lnTo>
                  <a:pt x="9595869" y="6199505"/>
                </a:lnTo>
                <a:lnTo>
                  <a:pt x="30955" y="6199505"/>
                </a:lnTo>
                <a:lnTo>
                  <a:pt x="1926" y="553448"/>
                </a:lnTo>
                <a:lnTo>
                  <a:pt x="190612" y="495390"/>
                </a:lnTo>
                <a:lnTo>
                  <a:pt x="176098" y="321219"/>
                </a:lnTo>
                <a:lnTo>
                  <a:pt x="5555" y="306705"/>
                </a:lnTo>
                <a:cubicBezTo>
                  <a:pt x="10393" y="219619"/>
                  <a:pt x="-3819" y="132534"/>
                  <a:pt x="1019" y="45448"/>
                </a:cubicBezTo>
              </a:path>
            </a:pathLst>
          </a:custGeom>
          <a:noFill/>
          <a:ln w="508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635000" y="339498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262164" y="361723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1092200" y="367287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9" name="Google Shape;159;p6"/>
          <p:cNvGrpSpPr/>
          <p:nvPr/>
        </p:nvGrpSpPr>
        <p:grpSpPr>
          <a:xfrm>
            <a:off x="1015999" y="276006"/>
            <a:ext cx="269875" cy="269875"/>
            <a:chOff x="3149600" y="224517"/>
            <a:chExt cx="359683" cy="359683"/>
          </a:xfrm>
        </p:grpSpPr>
        <p:sp>
          <p:nvSpPr>
            <p:cNvPr id="160" name="Google Shape;160;p6"/>
            <p:cNvSpPr/>
            <p:nvPr/>
          </p:nvSpPr>
          <p:spPr>
            <a:xfrm>
              <a:off x="3149600" y="224517"/>
              <a:ext cx="359683" cy="359683"/>
            </a:xfrm>
            <a:prstGeom prst="ellipse">
              <a:avLst/>
            </a:prstGeom>
            <a:solidFill>
              <a:srgbClr val="323F4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 rot="-9455609">
              <a:off x="3234682" y="361122"/>
              <a:ext cx="176816" cy="124619"/>
            </a:xfrm>
            <a:custGeom>
              <a:avLst/>
              <a:gdLst/>
              <a:ahLst/>
              <a:cxnLst/>
              <a:rect l="l" t="t" r="r" b="b"/>
              <a:pathLst>
                <a:path w="252866" h="178219" extrusionOk="0">
                  <a:moveTo>
                    <a:pt x="252866" y="178094"/>
                  </a:moveTo>
                  <a:lnTo>
                    <a:pt x="413" y="178094"/>
                  </a:lnTo>
                  <a:lnTo>
                    <a:pt x="53" y="178219"/>
                  </a:lnTo>
                  <a:lnTo>
                    <a:pt x="178" y="178094"/>
                  </a:lnTo>
                  <a:lnTo>
                    <a:pt x="0" y="178094"/>
                  </a:lnTo>
                  <a:lnTo>
                    <a:pt x="351" y="177923"/>
                  </a:lnTo>
                  <a:lnTo>
                    <a:pt x="179438" y="0"/>
                  </a:lnTo>
                  <a:lnTo>
                    <a:pt x="182076" y="1055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3500" b="1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목록이름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목록에 들어갈 내용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5" name="Google Shape;127;p3" descr="Samsung Galaxy Note 9 PNG Image Free Download searchpng.com"/>
          <p:cNvPicPr preferRelativeResize="0"/>
          <p:nvPr/>
        </p:nvPicPr>
        <p:blipFill rotWithShape="1">
          <a:blip r:embed="rId4">
            <a:alphaModFix/>
          </a:blip>
          <a:srcRect l="35139" t="3733" r="20122"/>
          <a:stretch/>
        </p:blipFill>
        <p:spPr>
          <a:xfrm>
            <a:off x="752476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4066581" y="1319514"/>
            <a:ext cx="2442138" cy="5255020"/>
            <a:chOff x="4257676" y="1160583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4293870" y="1465769"/>
              <a:ext cx="2289810" cy="4414150"/>
            </a:xfrm>
            <a:prstGeom prst="rect">
              <a:avLst/>
            </a:prstGeom>
            <a:solidFill>
              <a:srgbClr val="11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8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4257676" y="1160583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3511" y="1624455"/>
            <a:ext cx="9743510" cy="32169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7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169" name="Google Shape;169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7936" y="57774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42720" y="57774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67957" y="2026287"/>
            <a:ext cx="991225" cy="9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80350" y="4630078"/>
            <a:ext cx="5445214" cy="53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5047" y="1631068"/>
            <a:ext cx="3108186" cy="19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4999" y="1756443"/>
            <a:ext cx="418411" cy="413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5875" y="3837901"/>
            <a:ext cx="303556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468732" y="4135078"/>
            <a:ext cx="2932977" cy="2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01030" y="1756443"/>
            <a:ext cx="2474334" cy="413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25555" y="2357866"/>
            <a:ext cx="441905" cy="441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8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188" name="Google Shape;188;p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1" name="Google Shape;191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9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199" name="Google Shape;199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" name="Google Shape;20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65791" y="2091667"/>
            <a:ext cx="2937571" cy="293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3280" y="2103863"/>
            <a:ext cx="3922647" cy="334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26457" y="3726669"/>
            <a:ext cx="303556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1249313" y="4023847"/>
            <a:ext cx="2932977" cy="2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7463" y="3119269"/>
            <a:ext cx="3100299" cy="64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2362" y="1806816"/>
            <a:ext cx="3085673" cy="41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2648" y="1763192"/>
            <a:ext cx="3273730" cy="276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5597" y="1681197"/>
            <a:ext cx="2406808" cy="139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4591" y="3141554"/>
            <a:ext cx="271280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1147447" y="3438731"/>
            <a:ext cx="2611283" cy="25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0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220" name="Google Shape;220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00743" y="5598881"/>
            <a:ext cx="271280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0800000">
            <a:off x="7823600" y="5896058"/>
            <a:ext cx="2611283" cy="2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762" y="1631068"/>
            <a:ext cx="4050213" cy="307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5107" y="1858430"/>
            <a:ext cx="2518959" cy="330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12803" y="1858430"/>
            <a:ext cx="2512640" cy="330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4591" y="5044438"/>
            <a:ext cx="303556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1147447" y="5341615"/>
            <a:ext cx="2932977" cy="25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1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238" name="Google Shape;238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" name="Google Shape;241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rot="10800000" flipH="1">
            <a:off x="4656482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12;p2"/>
          <p:cNvSpPr txBox="1"/>
          <p:nvPr/>
        </p:nvSpPr>
        <p:spPr>
          <a:xfrm>
            <a:off x="7399707" y="1874748"/>
            <a:ext cx="4255846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 소개</a:t>
            </a:r>
            <a:endParaRPr sz="2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en-US" sz="28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</a:t>
            </a: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의도</a:t>
            </a: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 소개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28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-19768" y="-1937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113;p2"/>
          <p:cNvSpPr txBox="1"/>
          <p:nvPr/>
        </p:nvSpPr>
        <p:spPr>
          <a:xfrm>
            <a:off x="0" y="2826919"/>
            <a:ext cx="6096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목차</a:t>
            </a:r>
            <a:endParaRPr sz="72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41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2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249" name="Google Shape;24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65791" y="2091667"/>
            <a:ext cx="2937571" cy="293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93280" y="2103863"/>
            <a:ext cx="3922647" cy="334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26457" y="3726669"/>
            <a:ext cx="303556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1249313" y="4023847"/>
            <a:ext cx="2932977" cy="2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7463" y="3119269"/>
            <a:ext cx="3121040" cy="64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9153" y="1790599"/>
            <a:ext cx="6858443" cy="394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597" y="1681197"/>
            <a:ext cx="2850035" cy="216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4591" y="4294606"/>
            <a:ext cx="271280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147447" y="4591783"/>
            <a:ext cx="2611283" cy="25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13"/>
          <p:cNvGrpSpPr/>
          <p:nvPr/>
        </p:nvGrpSpPr>
        <p:grpSpPr>
          <a:xfrm>
            <a:off x="5632628" y="2610341"/>
            <a:ext cx="4544269" cy="1186420"/>
            <a:chOff x="8448941" y="3915511"/>
            <a:chExt cx="6816403" cy="1779630"/>
          </a:xfrm>
        </p:grpSpPr>
        <p:pic>
          <p:nvPicPr>
            <p:cNvPr id="269" name="Google Shape;269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448941" y="3915511"/>
              <a:ext cx="1779630" cy="1779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485714" y="3915511"/>
              <a:ext cx="1779630" cy="1779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967328" y="3915511"/>
              <a:ext cx="1779630" cy="1779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33017" y="4220641"/>
            <a:ext cx="5767009" cy="1056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3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274" name="Google Shape;274;p1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1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Google Shape;277;p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5107" y="1858429"/>
            <a:ext cx="5295470" cy="155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3175" y="4259697"/>
            <a:ext cx="7098413" cy="259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5597" y="1681197"/>
            <a:ext cx="2850035" cy="216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4591" y="4294606"/>
            <a:ext cx="271280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1147447" y="4591783"/>
            <a:ext cx="2611283" cy="25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14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290" name="Google Shape;290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4922" y="1858429"/>
            <a:ext cx="7132973" cy="141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597" y="1681197"/>
            <a:ext cx="2109800" cy="10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4591" y="3141554"/>
            <a:ext cx="271280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147447" y="3438731"/>
            <a:ext cx="2611283" cy="2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03175" y="3929670"/>
            <a:ext cx="3903297" cy="292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87180" y="3929670"/>
            <a:ext cx="3903297" cy="2927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15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307" name="Google Shape;307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" name="Google Shape;310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597" y="1681197"/>
            <a:ext cx="2850035" cy="216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591" y="4294606"/>
            <a:ext cx="2712804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141099" y="4591783"/>
            <a:ext cx="2611283" cy="2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2482" y="1783120"/>
            <a:ext cx="1406270" cy="14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82482" y="3174339"/>
            <a:ext cx="1406270" cy="14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226" y="1772240"/>
            <a:ext cx="1406270" cy="14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61531" y="4975499"/>
            <a:ext cx="5748623" cy="1056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16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325" name="Google Shape;325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" name="Google Shape;328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1226" y="3174339"/>
            <a:ext cx="1406270" cy="140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80193" y="1819238"/>
            <a:ext cx="2331146" cy="305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877" y="2217429"/>
            <a:ext cx="5472050" cy="2300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17"/>
          <p:cNvGrpSpPr/>
          <p:nvPr/>
        </p:nvGrpSpPr>
        <p:grpSpPr>
          <a:xfrm>
            <a:off x="628761" y="558755"/>
            <a:ext cx="316735" cy="255376"/>
            <a:chOff x="943141" y="838132"/>
            <a:chExt cx="475103" cy="383065"/>
          </a:xfrm>
        </p:grpSpPr>
        <p:pic>
          <p:nvPicPr>
            <p:cNvPr id="339" name="Google Shape;33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3141" y="975826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3141" y="838132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3141" y="1125223"/>
              <a:ext cx="475103" cy="95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" name="Google Shape;34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7936" y="560668"/>
            <a:ext cx="2276557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42720" y="560668"/>
            <a:ext cx="2800319" cy="33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761" y="6228342"/>
            <a:ext cx="1229298" cy="6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6672" y="2217429"/>
            <a:ext cx="4869030" cy="230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68020" y="2653993"/>
            <a:ext cx="1130368" cy="113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12018" y="4166678"/>
            <a:ext cx="6663039" cy="63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4" y="2281848"/>
            <a:ext cx="63439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r>
              <a:rPr lang="ko-KR" altLang="en-US" sz="7200" b="1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팀소개</a:t>
            </a:r>
            <a:endParaRPr lang="en-US" altLang="ko-KR" sz="7200" b="1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 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팀을 소개합니다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6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3500" b="1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팀소개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5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FrontEnd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02;p2"/>
          <p:cNvSpPr/>
          <p:nvPr/>
        </p:nvSpPr>
        <p:spPr>
          <a:xfrm>
            <a:off x="635000" y="339498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03;p2"/>
          <p:cNvSpPr/>
          <p:nvPr/>
        </p:nvSpPr>
        <p:spPr>
          <a:xfrm>
            <a:off x="7399707" y="327306"/>
            <a:ext cx="117600" cy="1176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D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04;p2"/>
          <p:cNvSpPr/>
          <p:nvPr/>
        </p:nvSpPr>
        <p:spPr>
          <a:xfrm>
            <a:off x="11877230" y="1160583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06;p2"/>
          <p:cNvSpPr/>
          <p:nvPr/>
        </p:nvSpPr>
        <p:spPr>
          <a:xfrm>
            <a:off x="262699" y="37362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9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4377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7" name="Google Shape;19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739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60" name="Google Shape;19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061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61" name="Google Shape;19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3417" y="1262280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sp>
        <p:nvSpPr>
          <p:cNvPr id="62" name="Google Shape;190;p2"/>
          <p:cNvSpPr txBox="1"/>
          <p:nvPr/>
        </p:nvSpPr>
        <p:spPr>
          <a:xfrm>
            <a:off x="8364861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이현경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4" name="Google Shape;190;p2"/>
          <p:cNvSpPr txBox="1"/>
          <p:nvPr/>
        </p:nvSpPr>
        <p:spPr>
          <a:xfrm>
            <a:off x="4667198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김명준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5" name="Google Shape;191;p2"/>
          <p:cNvSpPr txBox="1"/>
          <p:nvPr/>
        </p:nvSpPr>
        <p:spPr>
          <a:xfrm>
            <a:off x="4495050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각자 분담했던</a:t>
            </a:r>
          </a:p>
          <a:p>
            <a:pPr lvl="0" algn="ctr"/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역할을 적어주세요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6" name="Google Shape;190;p2"/>
          <p:cNvSpPr txBox="1"/>
          <p:nvPr/>
        </p:nvSpPr>
        <p:spPr>
          <a:xfrm>
            <a:off x="891145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김동찬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7" name="Google Shape;191;p2"/>
          <p:cNvSpPr txBox="1"/>
          <p:nvPr/>
        </p:nvSpPr>
        <p:spPr>
          <a:xfrm>
            <a:off x="718997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각자 분담했던</a:t>
            </a:r>
            <a:endParaRPr lang="en-US" altLang="ko-KR" sz="18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역할을 적어주세요</a:t>
            </a:r>
            <a:r>
              <a:rPr lang="en-US" altLang="ko-KR" sz="1800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8" name="Google Shape;191;p2"/>
          <p:cNvSpPr txBox="1"/>
          <p:nvPr/>
        </p:nvSpPr>
        <p:spPr>
          <a:xfrm>
            <a:off x="8193111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각자 분담했던</a:t>
            </a:r>
          </a:p>
          <a:p>
            <a:pPr lvl="0" algn="ctr"/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역할을 적어주세요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43507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3500" b="1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팀소개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5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Back</a:t>
            </a:r>
            <a:r>
              <a:rPr lang="en-US" altLang="ko-KR" sz="25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End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02;p2"/>
          <p:cNvSpPr/>
          <p:nvPr/>
        </p:nvSpPr>
        <p:spPr>
          <a:xfrm>
            <a:off x="635000" y="339498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03;p2"/>
          <p:cNvSpPr/>
          <p:nvPr/>
        </p:nvSpPr>
        <p:spPr>
          <a:xfrm>
            <a:off x="7399707" y="327306"/>
            <a:ext cx="117600" cy="1176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D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04;p2"/>
          <p:cNvSpPr/>
          <p:nvPr/>
        </p:nvSpPr>
        <p:spPr>
          <a:xfrm>
            <a:off x="11877230" y="202199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06;p2"/>
          <p:cNvSpPr/>
          <p:nvPr/>
        </p:nvSpPr>
        <p:spPr>
          <a:xfrm>
            <a:off x="262699" y="37362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9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4377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7" name="Google Shape;19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157" y="1278290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21" name="Google Shape;19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479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sp>
        <p:nvSpPr>
          <p:cNvPr id="27" name="Google Shape;190;p2"/>
          <p:cNvSpPr txBox="1"/>
          <p:nvPr/>
        </p:nvSpPr>
        <p:spPr>
          <a:xfrm>
            <a:off x="6555938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최다윗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8" name="Google Shape;190;p2"/>
          <p:cNvSpPr txBox="1"/>
          <p:nvPr/>
        </p:nvSpPr>
        <p:spPr>
          <a:xfrm>
            <a:off x="2779885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김유진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9" name="Google Shape;191;p2"/>
          <p:cNvSpPr txBox="1"/>
          <p:nvPr/>
        </p:nvSpPr>
        <p:spPr>
          <a:xfrm>
            <a:off x="2601207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각자 분담했던</a:t>
            </a:r>
          </a:p>
          <a:p>
            <a:pPr lvl="0" algn="ctr"/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역할을 적어주세요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0" name="Google Shape;191;p2"/>
          <p:cNvSpPr txBox="1"/>
          <p:nvPr/>
        </p:nvSpPr>
        <p:spPr>
          <a:xfrm>
            <a:off x="6384188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각자 분담했던</a:t>
            </a:r>
          </a:p>
          <a:p>
            <a:pPr lvl="0" algn="ctr"/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역할을 적어주세요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68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4" y="2281848"/>
            <a:ext cx="63439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r>
              <a:rPr lang="ko-KR" altLang="en-US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en-US" altLang="ko-KR" sz="7200" b="1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just"/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아이디어는 </a:t>
            </a:r>
            <a:r>
              <a:rPr lang="ko-KR" alt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이런식으로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짰어요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lang="ko-KR" altLang="en-US" sz="3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0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635000" y="339498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7399707" y="327306"/>
            <a:ext cx="117600" cy="1176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D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1877230" y="202199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62699" y="37362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9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4377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3" y="2281848"/>
            <a:ext cx="76113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프로젝트소개</a:t>
            </a:r>
            <a:endParaRPr lang="en-US" altLang="ko-KR" sz="7200" b="1" dirty="0" smtClean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루팅스타의</a:t>
            </a:r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서비스를 소개합니다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3" y="2281848"/>
            <a:ext cx="76113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마무리</a:t>
            </a:r>
          </a:p>
          <a:p>
            <a:r>
              <a:rPr lang="ko-KR" altLang="en-US" sz="30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설명드린부분을</a:t>
            </a:r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정리해보겠습니다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173</Words>
  <Application>Microsoft Office PowerPoint</Application>
  <PresentationFormat>와이드스크린</PresentationFormat>
  <Paragraphs>61</Paragraphs>
  <Slides>25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배달의민족 주아</vt:lpstr>
      <vt:lpstr>맑은 고딕</vt:lpstr>
      <vt:lpstr>Jua</vt:lpstr>
      <vt:lpstr>Montserrat Black</vt:lpstr>
      <vt:lpstr>Arial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edgar</dc:creator>
  <cp:lastModifiedBy>edgar</cp:lastModifiedBy>
  <cp:revision>17</cp:revision>
  <dcterms:created xsi:type="dcterms:W3CDTF">2021-08-17T15:11:14Z</dcterms:created>
  <dcterms:modified xsi:type="dcterms:W3CDTF">2021-08-18T12:56:52Z</dcterms:modified>
</cp:coreProperties>
</file>